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11.jpe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F3841F-712A-45D9-88DF-A055EA3D8AB0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70D9D5-1EE2-4ED5-A167-7621A4B14C6E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chemeClr val="tx1"/>
          </a:solidFill>
        </a:ln>
      </dgm:spPr>
      <dgm:t>
        <a:bodyPr/>
        <a:lstStyle/>
        <a:p>
          <a:r>
            <a:rPr lang="bn-BD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rPr>
            <a:t>মহাদেশ </a:t>
          </a:r>
          <a:endParaRPr lang="en-US" dirty="0">
            <a:solidFill>
              <a:schemeClr val="accent2">
                <a:lumMod val="75000"/>
              </a:schemeClr>
            </a:solidFill>
            <a:latin typeface="NikoshBAN" pitchFamily="2" charset="0"/>
            <a:cs typeface="NikoshBAN" pitchFamily="2" charset="0"/>
          </a:endParaRPr>
        </a:p>
      </dgm:t>
    </dgm:pt>
    <dgm:pt modelId="{341192C1-F517-4BDB-8AE6-9A68E16F41D0}" type="parTrans" cxnId="{2A5B2AF1-8948-4592-B1EC-CF6A8D48CA1B}">
      <dgm:prSet/>
      <dgm:spPr/>
      <dgm:t>
        <a:bodyPr/>
        <a:lstStyle/>
        <a:p>
          <a:endParaRPr lang="en-US"/>
        </a:p>
      </dgm:t>
    </dgm:pt>
    <dgm:pt modelId="{28E4E200-EB3D-4417-9C85-99F29360FAFA}" type="sibTrans" cxnId="{2A5B2AF1-8948-4592-B1EC-CF6A8D48CA1B}">
      <dgm:prSet/>
      <dgm:spPr/>
      <dgm:t>
        <a:bodyPr/>
        <a:lstStyle/>
        <a:p>
          <a:endParaRPr lang="en-US"/>
        </a:p>
      </dgm:t>
    </dgm:pt>
    <dgm:pt modelId="{7AC0A2AA-CCA0-4686-860D-FA796BF88CDE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en-US" dirty="0" smtClean="0">
              <a:latin typeface="NikoshBAN" pitchFamily="2" charset="0"/>
              <a:cs typeface="NikoshBAN" pitchFamily="2" charset="0"/>
            </a:rPr>
            <a:t/>
          </a:r>
          <a:br>
            <a:rPr lang="en-US" dirty="0" smtClean="0">
              <a:latin typeface="NikoshBAN" pitchFamily="2" charset="0"/>
              <a:cs typeface="NikoshBAN" pitchFamily="2" charset="0"/>
            </a:rPr>
          </a:br>
          <a:r>
            <a: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আফ্রিকা </a:t>
          </a:r>
          <a:endParaRPr lang="en-US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69D37DB9-CB6F-4065-8BFC-129F4C254DAC}" type="parTrans" cxnId="{04A9CFD8-E2D3-4853-BFDF-E7FFEECEFC52}">
      <dgm:prSet/>
      <dgm:spPr/>
      <dgm:t>
        <a:bodyPr/>
        <a:lstStyle/>
        <a:p>
          <a:endParaRPr lang="en-US"/>
        </a:p>
      </dgm:t>
    </dgm:pt>
    <dgm:pt modelId="{FF0B15E6-ECB5-4692-87B0-085216991619}" type="sibTrans" cxnId="{04A9CFD8-E2D3-4853-BFDF-E7FFEECEFC52}">
      <dgm:prSet/>
      <dgm:spPr/>
      <dgm:t>
        <a:bodyPr/>
        <a:lstStyle/>
        <a:p>
          <a:endParaRPr lang="en-US"/>
        </a:p>
      </dgm:t>
    </dgm:pt>
    <dgm:pt modelId="{8311DE85-6A98-4E42-8552-69E06C291A4B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উত্তর আমেরিকা</a:t>
          </a:r>
          <a:endParaRPr lang="en-US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EA0FC7ED-C43A-4458-A079-AAB1A4125D4C}" type="parTrans" cxnId="{C95EE4F3-51C0-4706-9460-CCC5A993908C}">
      <dgm:prSet/>
      <dgm:spPr/>
      <dgm:t>
        <a:bodyPr/>
        <a:lstStyle/>
        <a:p>
          <a:endParaRPr lang="en-US"/>
        </a:p>
      </dgm:t>
    </dgm:pt>
    <dgm:pt modelId="{0B72CD5B-D8E2-41BC-B375-D2819E3BC200}" type="sibTrans" cxnId="{C95EE4F3-51C0-4706-9460-CCC5A993908C}">
      <dgm:prSet/>
      <dgm:spPr/>
      <dgm:t>
        <a:bodyPr/>
        <a:lstStyle/>
        <a:p>
          <a:endParaRPr lang="en-US"/>
        </a:p>
      </dgm:t>
    </dgm:pt>
    <dgm:pt modelId="{C05E0B4F-3AA3-4E56-A4F5-5BB467C29D5B}">
      <dgm:prSet phldrT="[Text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bn-BD" sz="2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এন্টার্কটিকা </a:t>
          </a:r>
          <a:endParaRPr lang="en-US" sz="2100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103B372F-0D98-4FBE-BC6F-265C82128ABA}" type="parTrans" cxnId="{D5701D22-2257-4484-9D83-EE3145EB7F72}">
      <dgm:prSet/>
      <dgm:spPr/>
      <dgm:t>
        <a:bodyPr/>
        <a:lstStyle/>
        <a:p>
          <a:endParaRPr lang="en-US"/>
        </a:p>
      </dgm:t>
    </dgm:pt>
    <dgm:pt modelId="{42F30A68-A59D-4861-965C-D44AEDF64ECB}" type="sibTrans" cxnId="{D5701D22-2257-4484-9D83-EE3145EB7F72}">
      <dgm:prSet/>
      <dgm:spPr/>
      <dgm:t>
        <a:bodyPr/>
        <a:lstStyle/>
        <a:p>
          <a:endParaRPr lang="en-US"/>
        </a:p>
      </dgm:t>
    </dgm:pt>
    <dgm:pt modelId="{5290065F-AA70-4856-8F20-41FEC1B287EE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দক্ষিণ আমেরিকা</a:t>
          </a:r>
          <a:endParaRPr lang="en-US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6940302D-01D1-4116-AD0A-C8113441DCD5}" type="parTrans" cxnId="{6E13A48F-0C19-4503-8F3B-35D31F3A1A86}">
      <dgm:prSet/>
      <dgm:spPr/>
      <dgm:t>
        <a:bodyPr/>
        <a:lstStyle/>
        <a:p>
          <a:endParaRPr lang="en-US"/>
        </a:p>
      </dgm:t>
    </dgm:pt>
    <dgm:pt modelId="{F15B4318-4C77-4521-80FD-4B255A00A18E}" type="sibTrans" cxnId="{6E13A48F-0C19-4503-8F3B-35D31F3A1A86}">
      <dgm:prSet/>
      <dgm:spPr/>
      <dgm:t>
        <a:bodyPr/>
        <a:lstStyle/>
        <a:p>
          <a:endParaRPr lang="en-US"/>
        </a:p>
      </dgm:t>
    </dgm:pt>
    <dgm:pt modelId="{C2CEE15A-677E-4101-BA39-8A2BFE284CA8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en-US" dirty="0" smtClean="0">
              <a:latin typeface="NikoshBAN" pitchFamily="2" charset="0"/>
              <a:cs typeface="NikoshBAN" pitchFamily="2" charset="0"/>
            </a:rPr>
            <a:t/>
          </a:r>
          <a:br>
            <a:rPr lang="en-US" dirty="0" smtClean="0">
              <a:latin typeface="NikoshBAN" pitchFamily="2" charset="0"/>
              <a:cs typeface="NikoshBAN" pitchFamily="2" charset="0"/>
            </a:rPr>
          </a:br>
          <a:r>
            <a: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এশিয়া </a:t>
          </a:r>
          <a:endParaRPr lang="en-US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39A5B010-2F84-4AE9-BFA4-87D102350A46}" type="parTrans" cxnId="{9471EB1A-3CB0-4381-AF7B-875F4E224DBA}">
      <dgm:prSet/>
      <dgm:spPr/>
      <dgm:t>
        <a:bodyPr/>
        <a:lstStyle/>
        <a:p>
          <a:endParaRPr lang="en-US"/>
        </a:p>
      </dgm:t>
    </dgm:pt>
    <dgm:pt modelId="{A02C423D-55CD-49B4-820F-1F2CE9D12F97}" type="sibTrans" cxnId="{9471EB1A-3CB0-4381-AF7B-875F4E224DBA}">
      <dgm:prSet/>
      <dgm:spPr/>
      <dgm:t>
        <a:bodyPr/>
        <a:lstStyle/>
        <a:p>
          <a:endParaRPr lang="en-US"/>
        </a:p>
      </dgm:t>
    </dgm:pt>
    <dgm:pt modelId="{C6EB9B97-7D1D-41B4-8E36-D9F2C84EED16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en-US" dirty="0" smtClean="0">
              <a:latin typeface="NikoshBAN" pitchFamily="2" charset="0"/>
              <a:cs typeface="NikoshBAN" pitchFamily="2" charset="0"/>
            </a:rPr>
            <a:t/>
          </a:r>
          <a:br>
            <a:rPr lang="en-US" dirty="0" smtClean="0">
              <a:latin typeface="NikoshBAN" pitchFamily="2" charset="0"/>
              <a:cs typeface="NikoshBAN" pitchFamily="2" charset="0"/>
            </a:rPr>
          </a:br>
          <a:r>
            <a: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ইউরোপ </a:t>
          </a:r>
          <a:endParaRPr lang="en-US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5E3692CB-5A82-4B16-AD39-33AFD8535143}" type="parTrans" cxnId="{1707B8CC-54A7-4F89-A62C-440F5AAA4DE4}">
      <dgm:prSet/>
      <dgm:spPr/>
      <dgm:t>
        <a:bodyPr/>
        <a:lstStyle/>
        <a:p>
          <a:endParaRPr lang="en-US"/>
        </a:p>
      </dgm:t>
    </dgm:pt>
    <dgm:pt modelId="{6750CE37-2F9E-49EF-84B6-5C6690130C84}" type="sibTrans" cxnId="{1707B8CC-54A7-4F89-A62C-440F5AAA4DE4}">
      <dgm:prSet/>
      <dgm:spPr/>
      <dgm:t>
        <a:bodyPr/>
        <a:lstStyle/>
        <a:p>
          <a:endParaRPr lang="en-US"/>
        </a:p>
      </dgm:t>
    </dgm:pt>
    <dgm:pt modelId="{2CCE77C1-D1E0-402E-A569-4657AD7A2EC3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bn-BD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অস্ট্রেলিয়া</a:t>
          </a:r>
          <a:endParaRPr lang="en-US" dirty="0">
            <a:solidFill>
              <a:srgbClr val="002060"/>
            </a:solidFill>
            <a:latin typeface="NikoshBAN" pitchFamily="2" charset="0"/>
            <a:cs typeface="NikoshBAN" pitchFamily="2" charset="0"/>
          </a:endParaRPr>
        </a:p>
      </dgm:t>
    </dgm:pt>
    <dgm:pt modelId="{A8CDB4C2-38B4-4CB1-8597-14E3C165CC8A}" type="parTrans" cxnId="{FEBFCF00-DCE8-4610-8C40-44D5F436B3FC}">
      <dgm:prSet/>
      <dgm:spPr/>
      <dgm:t>
        <a:bodyPr/>
        <a:lstStyle/>
        <a:p>
          <a:endParaRPr lang="en-US"/>
        </a:p>
      </dgm:t>
    </dgm:pt>
    <dgm:pt modelId="{393BF3F9-3C47-4EFC-9DE9-AA8829921F6A}" type="sibTrans" cxnId="{FEBFCF00-DCE8-4610-8C40-44D5F436B3FC}">
      <dgm:prSet/>
      <dgm:spPr/>
      <dgm:t>
        <a:bodyPr/>
        <a:lstStyle/>
        <a:p>
          <a:endParaRPr lang="en-US"/>
        </a:p>
      </dgm:t>
    </dgm:pt>
    <dgm:pt modelId="{5209443B-7432-4D18-90B8-FD90C3DBAECB}" type="pres">
      <dgm:prSet presAssocID="{D6F3841F-712A-45D9-88DF-A055EA3D8AB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38F8899-FD18-4140-BEF7-E576C4226F1E}" type="pres">
      <dgm:prSet presAssocID="{0770D9D5-1EE2-4ED5-A167-7621A4B14C6E}" presName="centerShape" presStyleLbl="node0" presStyleIdx="0" presStyleCnt="1" custLinFactNeighborX="64" custLinFactNeighborY="-443"/>
      <dgm:spPr/>
      <dgm:t>
        <a:bodyPr/>
        <a:lstStyle/>
        <a:p>
          <a:endParaRPr lang="en-US"/>
        </a:p>
      </dgm:t>
    </dgm:pt>
    <dgm:pt modelId="{3068BB65-6911-4294-B33B-0857EEAE684B}" type="pres">
      <dgm:prSet presAssocID="{C2CEE15A-677E-4101-BA39-8A2BFE284CA8}" presName="node" presStyleLbl="node1" presStyleIdx="0" presStyleCnt="7" custRadScaleRad="100886" custRadScaleInc="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58007-37DD-4FEE-A335-9E7AF9EB7364}" type="pres">
      <dgm:prSet presAssocID="{C2CEE15A-677E-4101-BA39-8A2BFE284CA8}" presName="dummy" presStyleCnt="0"/>
      <dgm:spPr/>
    </dgm:pt>
    <dgm:pt modelId="{76DDF9EF-CC74-4831-B50E-A1907AFA2A83}" type="pres">
      <dgm:prSet presAssocID="{A02C423D-55CD-49B4-820F-1F2CE9D12F97}" presName="sibTrans" presStyleLbl="sibTrans2D1" presStyleIdx="0" presStyleCnt="7"/>
      <dgm:spPr/>
      <dgm:t>
        <a:bodyPr/>
        <a:lstStyle/>
        <a:p>
          <a:endParaRPr lang="en-US"/>
        </a:p>
      </dgm:t>
    </dgm:pt>
    <dgm:pt modelId="{71B86039-19A1-47B6-A3C7-5C8746A73CD5}" type="pres">
      <dgm:prSet presAssocID="{C6EB9B97-7D1D-41B4-8E36-D9F2C84EED16}" presName="node" presStyleLbl="node1" presStyleIdx="1" presStyleCnt="7" custRadScaleRad="100655" custRadScaleInc="-2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9DC49-FE08-4793-A35D-6C5D9BC38E94}" type="pres">
      <dgm:prSet presAssocID="{C6EB9B97-7D1D-41B4-8E36-D9F2C84EED16}" presName="dummy" presStyleCnt="0"/>
      <dgm:spPr/>
    </dgm:pt>
    <dgm:pt modelId="{F861B9C3-DCC6-4BD0-B44E-26F847B44F3A}" type="pres">
      <dgm:prSet presAssocID="{6750CE37-2F9E-49EF-84B6-5C6690130C84}" presName="sibTrans" presStyleLbl="sibTrans2D1" presStyleIdx="1" presStyleCnt="7"/>
      <dgm:spPr/>
      <dgm:t>
        <a:bodyPr/>
        <a:lstStyle/>
        <a:p>
          <a:endParaRPr lang="en-US"/>
        </a:p>
      </dgm:t>
    </dgm:pt>
    <dgm:pt modelId="{BBFB5915-5BE1-4434-AFB7-814A8F749A1E}" type="pres">
      <dgm:prSet presAssocID="{7AC0A2AA-CCA0-4686-860D-FA796BF88CD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C33FEF-723B-45CE-849B-E7F192E10672}" type="pres">
      <dgm:prSet presAssocID="{7AC0A2AA-CCA0-4686-860D-FA796BF88CDE}" presName="dummy" presStyleCnt="0"/>
      <dgm:spPr/>
    </dgm:pt>
    <dgm:pt modelId="{F117BB02-9B2C-4A0B-95B7-2C6D457C2796}" type="pres">
      <dgm:prSet presAssocID="{FF0B15E6-ECB5-4692-87B0-085216991619}" presName="sibTrans" presStyleLbl="sibTrans2D1" presStyleIdx="2" presStyleCnt="7"/>
      <dgm:spPr/>
      <dgm:t>
        <a:bodyPr/>
        <a:lstStyle/>
        <a:p>
          <a:endParaRPr lang="en-US"/>
        </a:p>
      </dgm:t>
    </dgm:pt>
    <dgm:pt modelId="{F5BCDF30-B27A-4062-87E0-9F860B7A080A}" type="pres">
      <dgm:prSet presAssocID="{8311DE85-6A98-4E42-8552-69E06C291A4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47872-168F-4164-B292-E6C8E17B2AB2}" type="pres">
      <dgm:prSet presAssocID="{8311DE85-6A98-4E42-8552-69E06C291A4B}" presName="dummy" presStyleCnt="0"/>
      <dgm:spPr/>
    </dgm:pt>
    <dgm:pt modelId="{0B7F2E61-2678-45A1-98B2-5B2331680E8E}" type="pres">
      <dgm:prSet presAssocID="{0B72CD5B-D8E2-41BC-B375-D2819E3BC200}" presName="sibTrans" presStyleLbl="sibTrans2D1" presStyleIdx="3" presStyleCnt="7"/>
      <dgm:spPr/>
      <dgm:t>
        <a:bodyPr/>
        <a:lstStyle/>
        <a:p>
          <a:endParaRPr lang="en-US"/>
        </a:p>
      </dgm:t>
    </dgm:pt>
    <dgm:pt modelId="{B4E554B7-9EAD-4EDF-AB44-BE108D5522E2}" type="pres">
      <dgm:prSet presAssocID="{5290065F-AA70-4856-8F20-41FEC1B287EE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ADF9BA-6DDF-492F-AF3D-1727FFFC0B62}" type="pres">
      <dgm:prSet presAssocID="{5290065F-AA70-4856-8F20-41FEC1B287EE}" presName="dummy" presStyleCnt="0"/>
      <dgm:spPr/>
    </dgm:pt>
    <dgm:pt modelId="{3BCFB32F-9BBB-4568-AAE4-4A05EE5AB3DA}" type="pres">
      <dgm:prSet presAssocID="{F15B4318-4C77-4521-80FD-4B255A00A18E}" presName="sibTrans" presStyleLbl="sibTrans2D1" presStyleIdx="4" presStyleCnt="7"/>
      <dgm:spPr/>
      <dgm:t>
        <a:bodyPr/>
        <a:lstStyle/>
        <a:p>
          <a:endParaRPr lang="en-US"/>
        </a:p>
      </dgm:t>
    </dgm:pt>
    <dgm:pt modelId="{EFAA5A5D-ECB9-4CEF-AC72-468A6D791AC9}" type="pres">
      <dgm:prSet presAssocID="{2CCE77C1-D1E0-402E-A569-4657AD7A2EC3}" presName="node" presStyleLbl="node1" presStyleIdx="5" presStyleCnt="7" custRadScaleRad="101562" custRadScaleInc="61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3E2065-4D8D-4721-99D1-41ACBC522CAC}" type="pres">
      <dgm:prSet presAssocID="{2CCE77C1-D1E0-402E-A569-4657AD7A2EC3}" presName="dummy" presStyleCnt="0"/>
      <dgm:spPr/>
    </dgm:pt>
    <dgm:pt modelId="{7C3DC0E2-1C8F-4678-AFEC-28D193DA2558}" type="pres">
      <dgm:prSet presAssocID="{393BF3F9-3C47-4EFC-9DE9-AA8829921F6A}" presName="sibTrans" presStyleLbl="sibTrans2D1" presStyleIdx="5" presStyleCnt="7"/>
      <dgm:spPr/>
      <dgm:t>
        <a:bodyPr/>
        <a:lstStyle/>
        <a:p>
          <a:endParaRPr lang="en-US"/>
        </a:p>
      </dgm:t>
    </dgm:pt>
    <dgm:pt modelId="{815D1FC9-BB69-4A54-924F-21BA9E4D3FAF}" type="pres">
      <dgm:prSet presAssocID="{C05E0B4F-3AA3-4E56-A4F5-5BB467C29D5B}" presName="node" presStyleLbl="node1" presStyleIdx="6" presStyleCnt="7" custRadScaleRad="101562" custRadScaleInc="61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75CA9-3E2F-4D65-9A02-AA11698A49B8}" type="pres">
      <dgm:prSet presAssocID="{C05E0B4F-3AA3-4E56-A4F5-5BB467C29D5B}" presName="dummy" presStyleCnt="0"/>
      <dgm:spPr/>
    </dgm:pt>
    <dgm:pt modelId="{962346DC-0076-402B-BAF8-4D7BF1BAA0F5}" type="pres">
      <dgm:prSet presAssocID="{42F30A68-A59D-4861-965C-D44AEDF64ECB}" presName="sibTrans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9471EB1A-3CB0-4381-AF7B-875F4E224DBA}" srcId="{0770D9D5-1EE2-4ED5-A167-7621A4B14C6E}" destId="{C2CEE15A-677E-4101-BA39-8A2BFE284CA8}" srcOrd="0" destOrd="0" parTransId="{39A5B010-2F84-4AE9-BFA4-87D102350A46}" sibTransId="{A02C423D-55CD-49B4-820F-1F2CE9D12F97}"/>
    <dgm:cxn modelId="{2A3586C9-F7AA-4F4A-A688-999E8BBA69A8}" type="presOf" srcId="{6750CE37-2F9E-49EF-84B6-5C6690130C84}" destId="{F861B9C3-DCC6-4BD0-B44E-26F847B44F3A}" srcOrd="0" destOrd="0" presId="urn:microsoft.com/office/officeart/2005/8/layout/radial6"/>
    <dgm:cxn modelId="{D5701D22-2257-4484-9D83-EE3145EB7F72}" srcId="{0770D9D5-1EE2-4ED5-A167-7621A4B14C6E}" destId="{C05E0B4F-3AA3-4E56-A4F5-5BB467C29D5B}" srcOrd="6" destOrd="0" parTransId="{103B372F-0D98-4FBE-BC6F-265C82128ABA}" sibTransId="{42F30A68-A59D-4861-965C-D44AEDF64ECB}"/>
    <dgm:cxn modelId="{6E13A48F-0C19-4503-8F3B-35D31F3A1A86}" srcId="{0770D9D5-1EE2-4ED5-A167-7621A4B14C6E}" destId="{5290065F-AA70-4856-8F20-41FEC1B287EE}" srcOrd="4" destOrd="0" parTransId="{6940302D-01D1-4116-AD0A-C8113441DCD5}" sibTransId="{F15B4318-4C77-4521-80FD-4B255A00A18E}"/>
    <dgm:cxn modelId="{D1F0A756-E10B-4841-90DC-1505B67C36E8}" type="presOf" srcId="{C6EB9B97-7D1D-41B4-8E36-D9F2C84EED16}" destId="{71B86039-19A1-47B6-A3C7-5C8746A73CD5}" srcOrd="0" destOrd="0" presId="urn:microsoft.com/office/officeart/2005/8/layout/radial6"/>
    <dgm:cxn modelId="{B4873B09-BA19-41C6-BF8C-F3318541B2E0}" type="presOf" srcId="{7AC0A2AA-CCA0-4686-860D-FA796BF88CDE}" destId="{BBFB5915-5BE1-4434-AFB7-814A8F749A1E}" srcOrd="0" destOrd="0" presId="urn:microsoft.com/office/officeart/2005/8/layout/radial6"/>
    <dgm:cxn modelId="{2A5B2AF1-8948-4592-B1EC-CF6A8D48CA1B}" srcId="{D6F3841F-712A-45D9-88DF-A055EA3D8AB0}" destId="{0770D9D5-1EE2-4ED5-A167-7621A4B14C6E}" srcOrd="0" destOrd="0" parTransId="{341192C1-F517-4BDB-8AE6-9A68E16F41D0}" sibTransId="{28E4E200-EB3D-4417-9C85-99F29360FAFA}"/>
    <dgm:cxn modelId="{C34C6664-A165-444F-9DFD-C3A5CA885A27}" type="presOf" srcId="{C05E0B4F-3AA3-4E56-A4F5-5BB467C29D5B}" destId="{815D1FC9-BB69-4A54-924F-21BA9E4D3FAF}" srcOrd="0" destOrd="0" presId="urn:microsoft.com/office/officeart/2005/8/layout/radial6"/>
    <dgm:cxn modelId="{632B6F8D-8CCC-4200-8AED-2568D7D5CDF2}" type="presOf" srcId="{42F30A68-A59D-4861-965C-D44AEDF64ECB}" destId="{962346DC-0076-402B-BAF8-4D7BF1BAA0F5}" srcOrd="0" destOrd="0" presId="urn:microsoft.com/office/officeart/2005/8/layout/radial6"/>
    <dgm:cxn modelId="{DE8E912A-0058-4781-A211-858FF416EC94}" type="presOf" srcId="{393BF3F9-3C47-4EFC-9DE9-AA8829921F6A}" destId="{7C3DC0E2-1C8F-4678-AFEC-28D193DA2558}" srcOrd="0" destOrd="0" presId="urn:microsoft.com/office/officeart/2005/8/layout/radial6"/>
    <dgm:cxn modelId="{DE3A2AC2-9129-4194-B975-88B0803AAD1F}" type="presOf" srcId="{5290065F-AA70-4856-8F20-41FEC1B287EE}" destId="{B4E554B7-9EAD-4EDF-AB44-BE108D5522E2}" srcOrd="0" destOrd="0" presId="urn:microsoft.com/office/officeart/2005/8/layout/radial6"/>
    <dgm:cxn modelId="{73D758AA-CE38-48F8-AC99-2FF5388F1084}" type="presOf" srcId="{0770D9D5-1EE2-4ED5-A167-7621A4B14C6E}" destId="{F38F8899-FD18-4140-BEF7-E576C4226F1E}" srcOrd="0" destOrd="0" presId="urn:microsoft.com/office/officeart/2005/8/layout/radial6"/>
    <dgm:cxn modelId="{9664D6BC-B9CD-4C4C-A704-57D9EF29B0C2}" type="presOf" srcId="{0B72CD5B-D8E2-41BC-B375-D2819E3BC200}" destId="{0B7F2E61-2678-45A1-98B2-5B2331680E8E}" srcOrd="0" destOrd="0" presId="urn:microsoft.com/office/officeart/2005/8/layout/radial6"/>
    <dgm:cxn modelId="{ADCD7F0A-5D11-4CA5-A54E-90BC17823C16}" type="presOf" srcId="{A02C423D-55CD-49B4-820F-1F2CE9D12F97}" destId="{76DDF9EF-CC74-4831-B50E-A1907AFA2A83}" srcOrd="0" destOrd="0" presId="urn:microsoft.com/office/officeart/2005/8/layout/radial6"/>
    <dgm:cxn modelId="{2948A811-A851-40F9-97C4-9DECE2067B41}" type="presOf" srcId="{2CCE77C1-D1E0-402E-A569-4657AD7A2EC3}" destId="{EFAA5A5D-ECB9-4CEF-AC72-468A6D791AC9}" srcOrd="0" destOrd="0" presId="urn:microsoft.com/office/officeart/2005/8/layout/radial6"/>
    <dgm:cxn modelId="{CE8FD992-4B00-447D-973D-1E7187A6E9CD}" type="presOf" srcId="{C2CEE15A-677E-4101-BA39-8A2BFE284CA8}" destId="{3068BB65-6911-4294-B33B-0857EEAE684B}" srcOrd="0" destOrd="0" presId="urn:microsoft.com/office/officeart/2005/8/layout/radial6"/>
    <dgm:cxn modelId="{F0B2AA74-E2C7-41DF-B7FC-CB9BEE774338}" type="presOf" srcId="{D6F3841F-712A-45D9-88DF-A055EA3D8AB0}" destId="{5209443B-7432-4D18-90B8-FD90C3DBAECB}" srcOrd="0" destOrd="0" presId="urn:microsoft.com/office/officeart/2005/8/layout/radial6"/>
    <dgm:cxn modelId="{FEBFCF00-DCE8-4610-8C40-44D5F436B3FC}" srcId="{0770D9D5-1EE2-4ED5-A167-7621A4B14C6E}" destId="{2CCE77C1-D1E0-402E-A569-4657AD7A2EC3}" srcOrd="5" destOrd="0" parTransId="{A8CDB4C2-38B4-4CB1-8597-14E3C165CC8A}" sibTransId="{393BF3F9-3C47-4EFC-9DE9-AA8829921F6A}"/>
    <dgm:cxn modelId="{B8220767-23CB-47D7-B37F-0A3F666B25BC}" type="presOf" srcId="{8311DE85-6A98-4E42-8552-69E06C291A4B}" destId="{F5BCDF30-B27A-4062-87E0-9F860B7A080A}" srcOrd="0" destOrd="0" presId="urn:microsoft.com/office/officeart/2005/8/layout/radial6"/>
    <dgm:cxn modelId="{26A9ABD2-9230-4DC3-8ECA-473F235B1958}" type="presOf" srcId="{F15B4318-4C77-4521-80FD-4B255A00A18E}" destId="{3BCFB32F-9BBB-4568-AAE4-4A05EE5AB3DA}" srcOrd="0" destOrd="0" presId="urn:microsoft.com/office/officeart/2005/8/layout/radial6"/>
    <dgm:cxn modelId="{C95EE4F3-51C0-4706-9460-CCC5A993908C}" srcId="{0770D9D5-1EE2-4ED5-A167-7621A4B14C6E}" destId="{8311DE85-6A98-4E42-8552-69E06C291A4B}" srcOrd="3" destOrd="0" parTransId="{EA0FC7ED-C43A-4458-A079-AAB1A4125D4C}" sibTransId="{0B72CD5B-D8E2-41BC-B375-D2819E3BC200}"/>
    <dgm:cxn modelId="{1707B8CC-54A7-4F89-A62C-440F5AAA4DE4}" srcId="{0770D9D5-1EE2-4ED5-A167-7621A4B14C6E}" destId="{C6EB9B97-7D1D-41B4-8E36-D9F2C84EED16}" srcOrd="1" destOrd="0" parTransId="{5E3692CB-5A82-4B16-AD39-33AFD8535143}" sibTransId="{6750CE37-2F9E-49EF-84B6-5C6690130C84}"/>
    <dgm:cxn modelId="{862DF24F-BED4-4BD3-8DB9-6024A17667E0}" type="presOf" srcId="{FF0B15E6-ECB5-4692-87B0-085216991619}" destId="{F117BB02-9B2C-4A0B-95B7-2C6D457C2796}" srcOrd="0" destOrd="0" presId="urn:microsoft.com/office/officeart/2005/8/layout/radial6"/>
    <dgm:cxn modelId="{04A9CFD8-E2D3-4853-BFDF-E7FFEECEFC52}" srcId="{0770D9D5-1EE2-4ED5-A167-7621A4B14C6E}" destId="{7AC0A2AA-CCA0-4686-860D-FA796BF88CDE}" srcOrd="2" destOrd="0" parTransId="{69D37DB9-CB6F-4065-8BFC-129F4C254DAC}" sibTransId="{FF0B15E6-ECB5-4692-87B0-085216991619}"/>
    <dgm:cxn modelId="{33294396-5C3E-4BAB-A6A3-705BE8361092}" type="presParOf" srcId="{5209443B-7432-4D18-90B8-FD90C3DBAECB}" destId="{F38F8899-FD18-4140-BEF7-E576C4226F1E}" srcOrd="0" destOrd="0" presId="urn:microsoft.com/office/officeart/2005/8/layout/radial6"/>
    <dgm:cxn modelId="{165F71FA-E272-4D56-A0DE-CDB7E79B09D2}" type="presParOf" srcId="{5209443B-7432-4D18-90B8-FD90C3DBAECB}" destId="{3068BB65-6911-4294-B33B-0857EEAE684B}" srcOrd="1" destOrd="0" presId="urn:microsoft.com/office/officeart/2005/8/layout/radial6"/>
    <dgm:cxn modelId="{A3489C54-45D9-4EA9-80E9-A4023F755763}" type="presParOf" srcId="{5209443B-7432-4D18-90B8-FD90C3DBAECB}" destId="{40758007-37DD-4FEE-A335-9E7AF9EB7364}" srcOrd="2" destOrd="0" presId="urn:microsoft.com/office/officeart/2005/8/layout/radial6"/>
    <dgm:cxn modelId="{057F1CB6-45B0-4FCC-881F-B63E3699744F}" type="presParOf" srcId="{5209443B-7432-4D18-90B8-FD90C3DBAECB}" destId="{76DDF9EF-CC74-4831-B50E-A1907AFA2A83}" srcOrd="3" destOrd="0" presId="urn:microsoft.com/office/officeart/2005/8/layout/radial6"/>
    <dgm:cxn modelId="{A7B832AA-8E3C-4FC4-9F0F-1BD32AC008E7}" type="presParOf" srcId="{5209443B-7432-4D18-90B8-FD90C3DBAECB}" destId="{71B86039-19A1-47B6-A3C7-5C8746A73CD5}" srcOrd="4" destOrd="0" presId="urn:microsoft.com/office/officeart/2005/8/layout/radial6"/>
    <dgm:cxn modelId="{9AA2C234-8041-4E01-B143-F6BFA3B0F050}" type="presParOf" srcId="{5209443B-7432-4D18-90B8-FD90C3DBAECB}" destId="{7669DC49-FE08-4793-A35D-6C5D9BC38E94}" srcOrd="5" destOrd="0" presId="urn:microsoft.com/office/officeart/2005/8/layout/radial6"/>
    <dgm:cxn modelId="{9A797B82-3A76-47AE-A1A9-4140FE0C3382}" type="presParOf" srcId="{5209443B-7432-4D18-90B8-FD90C3DBAECB}" destId="{F861B9C3-DCC6-4BD0-B44E-26F847B44F3A}" srcOrd="6" destOrd="0" presId="urn:microsoft.com/office/officeart/2005/8/layout/radial6"/>
    <dgm:cxn modelId="{CEC7CDDD-E545-4B54-9347-28683952FD29}" type="presParOf" srcId="{5209443B-7432-4D18-90B8-FD90C3DBAECB}" destId="{BBFB5915-5BE1-4434-AFB7-814A8F749A1E}" srcOrd="7" destOrd="0" presId="urn:microsoft.com/office/officeart/2005/8/layout/radial6"/>
    <dgm:cxn modelId="{E5A0C2FE-83D5-4C25-B17A-865B257D7498}" type="presParOf" srcId="{5209443B-7432-4D18-90B8-FD90C3DBAECB}" destId="{93C33FEF-723B-45CE-849B-E7F192E10672}" srcOrd="8" destOrd="0" presId="urn:microsoft.com/office/officeart/2005/8/layout/radial6"/>
    <dgm:cxn modelId="{32263786-A0B9-4554-B415-3D6EC163861A}" type="presParOf" srcId="{5209443B-7432-4D18-90B8-FD90C3DBAECB}" destId="{F117BB02-9B2C-4A0B-95B7-2C6D457C2796}" srcOrd="9" destOrd="0" presId="urn:microsoft.com/office/officeart/2005/8/layout/radial6"/>
    <dgm:cxn modelId="{8CF7FB07-67BD-4B14-A6E7-1E02A2D47B40}" type="presParOf" srcId="{5209443B-7432-4D18-90B8-FD90C3DBAECB}" destId="{F5BCDF30-B27A-4062-87E0-9F860B7A080A}" srcOrd="10" destOrd="0" presId="urn:microsoft.com/office/officeart/2005/8/layout/radial6"/>
    <dgm:cxn modelId="{1EEDA471-345A-45F1-8E39-E7CB6028B6C4}" type="presParOf" srcId="{5209443B-7432-4D18-90B8-FD90C3DBAECB}" destId="{2B347872-168F-4164-B292-E6C8E17B2AB2}" srcOrd="11" destOrd="0" presId="urn:microsoft.com/office/officeart/2005/8/layout/radial6"/>
    <dgm:cxn modelId="{BA5D0A17-573B-4A3E-8558-C47B473B8ABA}" type="presParOf" srcId="{5209443B-7432-4D18-90B8-FD90C3DBAECB}" destId="{0B7F2E61-2678-45A1-98B2-5B2331680E8E}" srcOrd="12" destOrd="0" presId="urn:microsoft.com/office/officeart/2005/8/layout/radial6"/>
    <dgm:cxn modelId="{A8BEAF68-DDE0-4774-BA88-DD518338063A}" type="presParOf" srcId="{5209443B-7432-4D18-90B8-FD90C3DBAECB}" destId="{B4E554B7-9EAD-4EDF-AB44-BE108D5522E2}" srcOrd="13" destOrd="0" presId="urn:microsoft.com/office/officeart/2005/8/layout/radial6"/>
    <dgm:cxn modelId="{E5B87E2A-E53D-4D3E-B1D1-1102704816DC}" type="presParOf" srcId="{5209443B-7432-4D18-90B8-FD90C3DBAECB}" destId="{BAADF9BA-6DDF-492F-AF3D-1727FFFC0B62}" srcOrd="14" destOrd="0" presId="urn:microsoft.com/office/officeart/2005/8/layout/radial6"/>
    <dgm:cxn modelId="{1F4052D8-2D5F-424B-8EE6-DC508D51EA17}" type="presParOf" srcId="{5209443B-7432-4D18-90B8-FD90C3DBAECB}" destId="{3BCFB32F-9BBB-4568-AAE4-4A05EE5AB3DA}" srcOrd="15" destOrd="0" presId="urn:microsoft.com/office/officeart/2005/8/layout/radial6"/>
    <dgm:cxn modelId="{EDC37DF7-90BC-4698-9BE6-617761A87F57}" type="presParOf" srcId="{5209443B-7432-4D18-90B8-FD90C3DBAECB}" destId="{EFAA5A5D-ECB9-4CEF-AC72-468A6D791AC9}" srcOrd="16" destOrd="0" presId="urn:microsoft.com/office/officeart/2005/8/layout/radial6"/>
    <dgm:cxn modelId="{F4D60C52-88F8-4B47-B586-D1FB4E265AD6}" type="presParOf" srcId="{5209443B-7432-4D18-90B8-FD90C3DBAECB}" destId="{9C3E2065-4D8D-4721-99D1-41ACBC522CAC}" srcOrd="17" destOrd="0" presId="urn:microsoft.com/office/officeart/2005/8/layout/radial6"/>
    <dgm:cxn modelId="{BF72A0F1-F799-4F61-9AB8-FDF7B67F4DE1}" type="presParOf" srcId="{5209443B-7432-4D18-90B8-FD90C3DBAECB}" destId="{7C3DC0E2-1C8F-4678-AFEC-28D193DA2558}" srcOrd="18" destOrd="0" presId="urn:microsoft.com/office/officeart/2005/8/layout/radial6"/>
    <dgm:cxn modelId="{30560613-B504-4E7B-B615-87A9E9C69136}" type="presParOf" srcId="{5209443B-7432-4D18-90B8-FD90C3DBAECB}" destId="{815D1FC9-BB69-4A54-924F-21BA9E4D3FAF}" srcOrd="19" destOrd="0" presId="urn:microsoft.com/office/officeart/2005/8/layout/radial6"/>
    <dgm:cxn modelId="{75FCDC03-106C-4AFC-92BF-FF70DE9F250D}" type="presParOf" srcId="{5209443B-7432-4D18-90B8-FD90C3DBAECB}" destId="{8C975CA9-3E2F-4D65-9A02-AA11698A49B8}" srcOrd="20" destOrd="0" presId="urn:microsoft.com/office/officeart/2005/8/layout/radial6"/>
    <dgm:cxn modelId="{D5978109-4BC0-4AD7-8986-ADD19036B910}" type="presParOf" srcId="{5209443B-7432-4D18-90B8-FD90C3DBAECB}" destId="{962346DC-0076-402B-BAF8-4D7BF1BAA0F5}" srcOrd="21" destOrd="0" presId="urn:microsoft.com/office/officeart/2005/8/layout/radial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482CF9-BE4F-45E7-B63B-566689684CF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0E6F5D-F0C9-4C4E-AFFC-A5A29BFE7721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bn-BD" dirty="0" smtClean="0">
              <a:solidFill>
                <a:srgbClr val="660066"/>
              </a:solidFill>
              <a:latin typeface="NikoshBAN" pitchFamily="2" charset="0"/>
              <a:cs typeface="NikoshBAN" pitchFamily="2" charset="0"/>
            </a:rPr>
            <a:t>মহাসাগর </a:t>
          </a:r>
          <a:endParaRPr lang="en-US" dirty="0">
            <a:solidFill>
              <a:srgbClr val="660066"/>
            </a:solidFill>
            <a:latin typeface="NikoshBAN" pitchFamily="2" charset="0"/>
            <a:cs typeface="NikoshBAN" pitchFamily="2" charset="0"/>
          </a:endParaRPr>
        </a:p>
      </dgm:t>
    </dgm:pt>
    <dgm:pt modelId="{F97092BD-C57B-4BE7-92D9-053170F26B0A}" type="parTrans" cxnId="{1A079AE2-42DC-4572-8490-CB4A517B39CE}">
      <dgm:prSet/>
      <dgm:spPr/>
      <dgm:t>
        <a:bodyPr/>
        <a:lstStyle/>
        <a:p>
          <a:endParaRPr lang="en-US"/>
        </a:p>
      </dgm:t>
    </dgm:pt>
    <dgm:pt modelId="{5DBEB2E6-9B77-494C-B3E9-E02FEF05E94E}" type="sibTrans" cxnId="{1A079AE2-42DC-4572-8490-CB4A517B39CE}">
      <dgm:prSet/>
      <dgm:spPr/>
      <dgm:t>
        <a:bodyPr/>
        <a:lstStyle/>
        <a:p>
          <a:endParaRPr lang="en-US"/>
        </a:p>
      </dgm:t>
    </dgm:pt>
    <dgm:pt modelId="{D2CBEE80-F529-48FF-8926-3E671EC90A41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2"/>
          </a:solidFill>
        </a:ln>
      </dgm:spPr>
      <dgm:t>
        <a:bodyPr/>
        <a:lstStyle/>
        <a:p>
          <a:r>
            <a:rPr lang="bn-BD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rPr>
            <a:t>প্রশান্ত মহাসাগর</a:t>
          </a:r>
          <a:endParaRPr lang="en-US" dirty="0">
            <a:solidFill>
              <a:schemeClr val="accent2"/>
            </a:solidFill>
            <a:latin typeface="NikoshBAN" pitchFamily="2" charset="0"/>
            <a:cs typeface="NikoshBAN" pitchFamily="2" charset="0"/>
          </a:endParaRPr>
        </a:p>
      </dgm:t>
    </dgm:pt>
    <dgm:pt modelId="{26DB36C6-6B20-4BCF-BA87-4EAE8BF34FF1}" type="parTrans" cxnId="{77B4DA3C-9E59-43AB-897B-E3BEF9B57FD7}">
      <dgm:prSet/>
      <dgm:spPr/>
      <dgm:t>
        <a:bodyPr/>
        <a:lstStyle/>
        <a:p>
          <a:endParaRPr lang="en-US"/>
        </a:p>
      </dgm:t>
    </dgm:pt>
    <dgm:pt modelId="{8AA5B6AE-573F-47CF-8804-F86CD128D50C}" type="sibTrans" cxnId="{77B4DA3C-9E59-43AB-897B-E3BEF9B57FD7}">
      <dgm:prSet/>
      <dgm:spPr/>
      <dgm:t>
        <a:bodyPr/>
        <a:lstStyle/>
        <a:p>
          <a:endParaRPr lang="en-US"/>
        </a:p>
      </dgm:t>
    </dgm:pt>
    <dgm:pt modelId="{754D5FF0-0FD9-476A-AC2B-A67541E30ACF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2"/>
          </a:solidFill>
        </a:ln>
      </dgm:spPr>
      <dgm:t>
        <a:bodyPr/>
        <a:lstStyle/>
        <a:p>
          <a:r>
            <a:rPr lang="bn-BD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rPr>
            <a:t>ভারত মহাসাগর</a:t>
          </a:r>
          <a:endParaRPr lang="en-US" dirty="0">
            <a:solidFill>
              <a:schemeClr val="accent2"/>
            </a:solidFill>
            <a:latin typeface="NikoshBAN" pitchFamily="2" charset="0"/>
            <a:cs typeface="NikoshBAN" pitchFamily="2" charset="0"/>
          </a:endParaRPr>
        </a:p>
      </dgm:t>
    </dgm:pt>
    <dgm:pt modelId="{75722873-F007-4D81-9AC3-8579E0BBFFC5}" type="parTrans" cxnId="{CD161A80-3075-4F62-8C23-B39F3FDD03D8}">
      <dgm:prSet/>
      <dgm:spPr/>
      <dgm:t>
        <a:bodyPr/>
        <a:lstStyle/>
        <a:p>
          <a:endParaRPr lang="en-US"/>
        </a:p>
      </dgm:t>
    </dgm:pt>
    <dgm:pt modelId="{2E948C68-F390-4984-964B-4440FEA4920C}" type="sibTrans" cxnId="{CD161A80-3075-4F62-8C23-B39F3FDD03D8}">
      <dgm:prSet/>
      <dgm:spPr/>
      <dgm:t>
        <a:bodyPr/>
        <a:lstStyle/>
        <a:p>
          <a:endParaRPr lang="en-US"/>
        </a:p>
      </dgm:t>
    </dgm:pt>
    <dgm:pt modelId="{FA72C067-B79F-489A-A373-D34558C727B7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2"/>
          </a:solidFill>
        </a:ln>
      </dgm:spPr>
      <dgm:t>
        <a:bodyPr/>
        <a:lstStyle/>
        <a:p>
          <a:r>
            <a:rPr lang="bn-BD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rPr>
            <a:t> আর্কটিক  মহাসাগর</a:t>
          </a:r>
          <a:endParaRPr lang="en-US" dirty="0">
            <a:solidFill>
              <a:schemeClr val="accent2"/>
            </a:solidFill>
            <a:latin typeface="NikoshBAN" pitchFamily="2" charset="0"/>
            <a:cs typeface="NikoshBAN" pitchFamily="2" charset="0"/>
          </a:endParaRPr>
        </a:p>
      </dgm:t>
    </dgm:pt>
    <dgm:pt modelId="{D21BF963-C807-47E4-AE59-A1E1EC197F94}" type="parTrans" cxnId="{51B6219D-680B-43EB-A9F9-04D3B1F40CE7}">
      <dgm:prSet/>
      <dgm:spPr/>
      <dgm:t>
        <a:bodyPr/>
        <a:lstStyle/>
        <a:p>
          <a:endParaRPr lang="en-US"/>
        </a:p>
      </dgm:t>
    </dgm:pt>
    <dgm:pt modelId="{A5548163-B3A7-4BD2-83B4-B47EB0017263}" type="sibTrans" cxnId="{51B6219D-680B-43EB-A9F9-04D3B1F40CE7}">
      <dgm:prSet/>
      <dgm:spPr/>
      <dgm:t>
        <a:bodyPr/>
        <a:lstStyle/>
        <a:p>
          <a:endParaRPr lang="en-US"/>
        </a:p>
      </dgm:t>
    </dgm:pt>
    <dgm:pt modelId="{B2436BD1-6A47-457E-B79B-FAF0BA40034E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2"/>
          </a:solidFill>
        </a:ln>
      </dgm:spPr>
      <dgm:t>
        <a:bodyPr/>
        <a:lstStyle/>
        <a:p>
          <a:r>
            <a:rPr lang="bn-BD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rPr>
            <a:t>দক্ষিণ মহাসাগর </a:t>
          </a:r>
          <a:endParaRPr lang="en-US" dirty="0">
            <a:solidFill>
              <a:schemeClr val="accent2"/>
            </a:solidFill>
            <a:latin typeface="NikoshBAN" pitchFamily="2" charset="0"/>
            <a:cs typeface="NikoshBAN" pitchFamily="2" charset="0"/>
          </a:endParaRPr>
        </a:p>
      </dgm:t>
    </dgm:pt>
    <dgm:pt modelId="{9446F9B6-67B4-4371-96F3-49107A18CE67}" type="parTrans" cxnId="{7A2851E2-8976-476E-AC02-EBB3AA9A3E63}">
      <dgm:prSet/>
      <dgm:spPr/>
      <dgm:t>
        <a:bodyPr/>
        <a:lstStyle/>
        <a:p>
          <a:endParaRPr lang="en-US"/>
        </a:p>
      </dgm:t>
    </dgm:pt>
    <dgm:pt modelId="{F98F74B5-94BF-46E5-8F1B-E6C2FCE7977C}" type="sibTrans" cxnId="{7A2851E2-8976-476E-AC02-EBB3AA9A3E63}">
      <dgm:prSet/>
      <dgm:spPr/>
      <dgm:t>
        <a:bodyPr/>
        <a:lstStyle/>
        <a:p>
          <a:endParaRPr lang="en-US"/>
        </a:p>
      </dgm:t>
    </dgm:pt>
    <dgm:pt modelId="{847D1927-EFF7-47C2-8A4D-E5177A2F0AE3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2"/>
          </a:solidFill>
        </a:ln>
      </dgm:spPr>
      <dgm:t>
        <a:bodyPr/>
        <a:lstStyle/>
        <a:p>
          <a:r>
            <a:rPr lang="bn-BD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rPr>
            <a:t> আটলান্টিক মহাসাগর </a:t>
          </a:r>
          <a:endParaRPr lang="en-US" dirty="0">
            <a:solidFill>
              <a:schemeClr val="accent2"/>
            </a:solidFill>
            <a:latin typeface="NikoshBAN" pitchFamily="2" charset="0"/>
            <a:cs typeface="NikoshBAN" pitchFamily="2" charset="0"/>
          </a:endParaRPr>
        </a:p>
      </dgm:t>
    </dgm:pt>
    <dgm:pt modelId="{19F1C783-4AEC-44CF-9ECA-B56906FDF482}" type="parTrans" cxnId="{08F50D8A-5569-4C2B-853F-859DA1141C0B}">
      <dgm:prSet/>
      <dgm:spPr/>
      <dgm:t>
        <a:bodyPr/>
        <a:lstStyle/>
        <a:p>
          <a:endParaRPr lang="en-US"/>
        </a:p>
      </dgm:t>
    </dgm:pt>
    <dgm:pt modelId="{7603FA9D-6711-4697-A056-204DC860918B}" type="sibTrans" cxnId="{08F50D8A-5569-4C2B-853F-859DA1141C0B}">
      <dgm:prSet/>
      <dgm:spPr/>
      <dgm:t>
        <a:bodyPr/>
        <a:lstStyle/>
        <a:p>
          <a:endParaRPr lang="en-US"/>
        </a:p>
      </dgm:t>
    </dgm:pt>
    <dgm:pt modelId="{F37DF1E4-DB74-4DA6-B9BB-45AF200B43F7}" type="pres">
      <dgm:prSet presAssocID="{D1482CF9-BE4F-45E7-B63B-566689684CF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F7220A-6C2B-49FB-8E29-982F6133F1E8}" type="pres">
      <dgm:prSet presAssocID="{ED0E6F5D-F0C9-4C4E-AFFC-A5A29BFE7721}" presName="centerShape" presStyleLbl="node0" presStyleIdx="0" presStyleCnt="1"/>
      <dgm:spPr/>
      <dgm:t>
        <a:bodyPr/>
        <a:lstStyle/>
        <a:p>
          <a:endParaRPr lang="en-US"/>
        </a:p>
      </dgm:t>
    </dgm:pt>
    <dgm:pt modelId="{0571EE76-2EDC-4072-88F5-DBD85270CE42}" type="pres">
      <dgm:prSet presAssocID="{D2CBEE80-F529-48FF-8926-3E671EC90A4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0B3AAE-5922-409C-A3AC-B028E9B5C32A}" type="pres">
      <dgm:prSet presAssocID="{D2CBEE80-F529-48FF-8926-3E671EC90A41}" presName="dummy" presStyleCnt="0"/>
      <dgm:spPr/>
    </dgm:pt>
    <dgm:pt modelId="{32596AB2-8BB9-455D-940F-23A0605E937D}" type="pres">
      <dgm:prSet presAssocID="{8AA5B6AE-573F-47CF-8804-F86CD128D50C}" presName="sibTrans" presStyleLbl="sibTrans2D1" presStyleIdx="0" presStyleCnt="5" custLinFactNeighborX="1239" custLinFactNeighborY="-1199"/>
      <dgm:spPr/>
      <dgm:t>
        <a:bodyPr/>
        <a:lstStyle/>
        <a:p>
          <a:endParaRPr lang="en-US"/>
        </a:p>
      </dgm:t>
    </dgm:pt>
    <dgm:pt modelId="{2E2C98E6-7E95-4A8F-A2BB-8499CC6EAF2B}" type="pres">
      <dgm:prSet presAssocID="{847D1927-EFF7-47C2-8A4D-E5177A2F0AE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FC7E3-4228-4C2A-9C8B-CB35EF81EA12}" type="pres">
      <dgm:prSet presAssocID="{847D1927-EFF7-47C2-8A4D-E5177A2F0AE3}" presName="dummy" presStyleCnt="0"/>
      <dgm:spPr/>
    </dgm:pt>
    <dgm:pt modelId="{901A548F-1B9F-4FD1-9CF0-5606E59EFF7E}" type="pres">
      <dgm:prSet presAssocID="{7603FA9D-6711-4697-A056-204DC860918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5EA8F74-53AA-4BA3-B8AA-C2730A7DFFAA}" type="pres">
      <dgm:prSet presAssocID="{754D5FF0-0FD9-476A-AC2B-A67541E30AC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0B1D07-8285-4D2C-A631-4FD5FAC108E1}" type="pres">
      <dgm:prSet presAssocID="{754D5FF0-0FD9-476A-AC2B-A67541E30ACF}" presName="dummy" presStyleCnt="0"/>
      <dgm:spPr/>
    </dgm:pt>
    <dgm:pt modelId="{D1FF2D39-972D-4C2A-AA16-44D51FC2F95C}" type="pres">
      <dgm:prSet presAssocID="{2E948C68-F390-4984-964B-4440FEA4920C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E998BA4-04C9-4A30-9CC4-201FB64E982F}" type="pres">
      <dgm:prSet presAssocID="{FA72C067-B79F-489A-A373-D34558C727B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8B7D6C-EA15-413F-8671-17EB54613BEC}" type="pres">
      <dgm:prSet presAssocID="{FA72C067-B79F-489A-A373-D34558C727B7}" presName="dummy" presStyleCnt="0"/>
      <dgm:spPr/>
    </dgm:pt>
    <dgm:pt modelId="{583ACB43-7087-4472-99CA-4007544C21B4}" type="pres">
      <dgm:prSet presAssocID="{A5548163-B3A7-4BD2-83B4-B47EB0017263}" presName="sibTrans" presStyleLbl="sibTrans2D1" presStyleIdx="3" presStyleCnt="5"/>
      <dgm:spPr/>
      <dgm:t>
        <a:bodyPr/>
        <a:lstStyle/>
        <a:p>
          <a:endParaRPr lang="en-US"/>
        </a:p>
      </dgm:t>
    </dgm:pt>
    <dgm:pt modelId="{BDDA9769-088E-4DE8-8EE5-AD915F59C6CE}" type="pres">
      <dgm:prSet presAssocID="{B2436BD1-6A47-457E-B79B-FAF0BA40034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8246AD-773F-4220-8969-017E162F77D3}" type="pres">
      <dgm:prSet presAssocID="{B2436BD1-6A47-457E-B79B-FAF0BA40034E}" presName="dummy" presStyleCnt="0"/>
      <dgm:spPr/>
    </dgm:pt>
    <dgm:pt modelId="{BF47189B-2FB0-487E-9088-9E6BF83B30CF}" type="pres">
      <dgm:prSet presAssocID="{F98F74B5-94BF-46E5-8F1B-E6C2FCE7977C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77B4DA3C-9E59-43AB-897B-E3BEF9B57FD7}" srcId="{ED0E6F5D-F0C9-4C4E-AFFC-A5A29BFE7721}" destId="{D2CBEE80-F529-48FF-8926-3E671EC90A41}" srcOrd="0" destOrd="0" parTransId="{26DB36C6-6B20-4BCF-BA87-4EAE8BF34FF1}" sibTransId="{8AA5B6AE-573F-47CF-8804-F86CD128D50C}"/>
    <dgm:cxn modelId="{CD161A80-3075-4F62-8C23-B39F3FDD03D8}" srcId="{ED0E6F5D-F0C9-4C4E-AFFC-A5A29BFE7721}" destId="{754D5FF0-0FD9-476A-AC2B-A67541E30ACF}" srcOrd="2" destOrd="0" parTransId="{75722873-F007-4D81-9AC3-8579E0BBFFC5}" sibTransId="{2E948C68-F390-4984-964B-4440FEA4920C}"/>
    <dgm:cxn modelId="{92FCC379-D94D-4F15-AB6C-2B105D363EC4}" type="presOf" srcId="{A5548163-B3A7-4BD2-83B4-B47EB0017263}" destId="{583ACB43-7087-4472-99CA-4007544C21B4}" srcOrd="0" destOrd="0" presId="urn:microsoft.com/office/officeart/2005/8/layout/radial6"/>
    <dgm:cxn modelId="{1CFE3DEF-8E7A-4281-AE3D-0FCFED54DF83}" type="presOf" srcId="{D1482CF9-BE4F-45E7-B63B-566689684CF5}" destId="{F37DF1E4-DB74-4DA6-B9BB-45AF200B43F7}" srcOrd="0" destOrd="0" presId="urn:microsoft.com/office/officeart/2005/8/layout/radial6"/>
    <dgm:cxn modelId="{478F795B-A45A-4FB0-805D-50773BAB9D8D}" type="presOf" srcId="{754D5FF0-0FD9-476A-AC2B-A67541E30ACF}" destId="{A5EA8F74-53AA-4BA3-B8AA-C2730A7DFFAA}" srcOrd="0" destOrd="0" presId="urn:microsoft.com/office/officeart/2005/8/layout/radial6"/>
    <dgm:cxn modelId="{08F50D8A-5569-4C2B-853F-859DA1141C0B}" srcId="{ED0E6F5D-F0C9-4C4E-AFFC-A5A29BFE7721}" destId="{847D1927-EFF7-47C2-8A4D-E5177A2F0AE3}" srcOrd="1" destOrd="0" parTransId="{19F1C783-4AEC-44CF-9ECA-B56906FDF482}" sibTransId="{7603FA9D-6711-4697-A056-204DC860918B}"/>
    <dgm:cxn modelId="{1A079AE2-42DC-4572-8490-CB4A517B39CE}" srcId="{D1482CF9-BE4F-45E7-B63B-566689684CF5}" destId="{ED0E6F5D-F0C9-4C4E-AFFC-A5A29BFE7721}" srcOrd="0" destOrd="0" parTransId="{F97092BD-C57B-4BE7-92D9-053170F26B0A}" sibTransId="{5DBEB2E6-9B77-494C-B3E9-E02FEF05E94E}"/>
    <dgm:cxn modelId="{0F57D654-8C0C-4B8B-92F9-F009BE3F4C2A}" type="presOf" srcId="{7603FA9D-6711-4697-A056-204DC860918B}" destId="{901A548F-1B9F-4FD1-9CF0-5606E59EFF7E}" srcOrd="0" destOrd="0" presId="urn:microsoft.com/office/officeart/2005/8/layout/radial6"/>
    <dgm:cxn modelId="{51B6219D-680B-43EB-A9F9-04D3B1F40CE7}" srcId="{ED0E6F5D-F0C9-4C4E-AFFC-A5A29BFE7721}" destId="{FA72C067-B79F-489A-A373-D34558C727B7}" srcOrd="3" destOrd="0" parTransId="{D21BF963-C807-47E4-AE59-A1E1EC197F94}" sibTransId="{A5548163-B3A7-4BD2-83B4-B47EB0017263}"/>
    <dgm:cxn modelId="{7A2851E2-8976-476E-AC02-EBB3AA9A3E63}" srcId="{ED0E6F5D-F0C9-4C4E-AFFC-A5A29BFE7721}" destId="{B2436BD1-6A47-457E-B79B-FAF0BA40034E}" srcOrd="4" destOrd="0" parTransId="{9446F9B6-67B4-4371-96F3-49107A18CE67}" sibTransId="{F98F74B5-94BF-46E5-8F1B-E6C2FCE7977C}"/>
    <dgm:cxn modelId="{2809E88A-540F-4C55-A73E-4E9B441DE440}" type="presOf" srcId="{D2CBEE80-F529-48FF-8926-3E671EC90A41}" destId="{0571EE76-2EDC-4072-88F5-DBD85270CE42}" srcOrd="0" destOrd="0" presId="urn:microsoft.com/office/officeart/2005/8/layout/radial6"/>
    <dgm:cxn modelId="{8C8C6AC1-E53D-46B5-AD65-E992BAA326E2}" type="presOf" srcId="{ED0E6F5D-F0C9-4C4E-AFFC-A5A29BFE7721}" destId="{B4F7220A-6C2B-49FB-8E29-982F6133F1E8}" srcOrd="0" destOrd="0" presId="urn:microsoft.com/office/officeart/2005/8/layout/radial6"/>
    <dgm:cxn modelId="{A110AC9E-09A9-4168-A159-9B5D6F0AB59E}" type="presOf" srcId="{F98F74B5-94BF-46E5-8F1B-E6C2FCE7977C}" destId="{BF47189B-2FB0-487E-9088-9E6BF83B30CF}" srcOrd="0" destOrd="0" presId="urn:microsoft.com/office/officeart/2005/8/layout/radial6"/>
    <dgm:cxn modelId="{AF42C630-9A15-4F7D-91DA-9CA1FA466835}" type="presOf" srcId="{FA72C067-B79F-489A-A373-D34558C727B7}" destId="{AE998BA4-04C9-4A30-9CC4-201FB64E982F}" srcOrd="0" destOrd="0" presId="urn:microsoft.com/office/officeart/2005/8/layout/radial6"/>
    <dgm:cxn modelId="{B7A46308-BC7D-4F8E-A795-7C343D62CB5B}" type="presOf" srcId="{8AA5B6AE-573F-47CF-8804-F86CD128D50C}" destId="{32596AB2-8BB9-455D-940F-23A0605E937D}" srcOrd="0" destOrd="0" presId="urn:microsoft.com/office/officeart/2005/8/layout/radial6"/>
    <dgm:cxn modelId="{22CC3F1E-7D48-4C77-B2C1-B7E93080060D}" type="presOf" srcId="{2E948C68-F390-4984-964B-4440FEA4920C}" destId="{D1FF2D39-972D-4C2A-AA16-44D51FC2F95C}" srcOrd="0" destOrd="0" presId="urn:microsoft.com/office/officeart/2005/8/layout/radial6"/>
    <dgm:cxn modelId="{DDA3D3C0-3AD5-4148-902D-C72F23F985D3}" type="presOf" srcId="{847D1927-EFF7-47C2-8A4D-E5177A2F0AE3}" destId="{2E2C98E6-7E95-4A8F-A2BB-8499CC6EAF2B}" srcOrd="0" destOrd="0" presId="urn:microsoft.com/office/officeart/2005/8/layout/radial6"/>
    <dgm:cxn modelId="{4D13DD1B-B115-40A7-AED0-32F853A1A951}" type="presOf" srcId="{B2436BD1-6A47-457E-B79B-FAF0BA40034E}" destId="{BDDA9769-088E-4DE8-8EE5-AD915F59C6CE}" srcOrd="0" destOrd="0" presId="urn:microsoft.com/office/officeart/2005/8/layout/radial6"/>
    <dgm:cxn modelId="{01BE53E4-190F-4C6A-BA07-CDE4E7FE213D}" type="presParOf" srcId="{F37DF1E4-DB74-4DA6-B9BB-45AF200B43F7}" destId="{B4F7220A-6C2B-49FB-8E29-982F6133F1E8}" srcOrd="0" destOrd="0" presId="urn:microsoft.com/office/officeart/2005/8/layout/radial6"/>
    <dgm:cxn modelId="{34DC5DDC-BB63-403F-B158-CD473EEDE0C6}" type="presParOf" srcId="{F37DF1E4-DB74-4DA6-B9BB-45AF200B43F7}" destId="{0571EE76-2EDC-4072-88F5-DBD85270CE42}" srcOrd="1" destOrd="0" presId="urn:microsoft.com/office/officeart/2005/8/layout/radial6"/>
    <dgm:cxn modelId="{C784498E-75F5-4BA2-A842-CA7716A19855}" type="presParOf" srcId="{F37DF1E4-DB74-4DA6-B9BB-45AF200B43F7}" destId="{C00B3AAE-5922-409C-A3AC-B028E9B5C32A}" srcOrd="2" destOrd="0" presId="urn:microsoft.com/office/officeart/2005/8/layout/radial6"/>
    <dgm:cxn modelId="{477597FF-B8FF-48F0-A051-DFFF6B95ECBA}" type="presParOf" srcId="{F37DF1E4-DB74-4DA6-B9BB-45AF200B43F7}" destId="{32596AB2-8BB9-455D-940F-23A0605E937D}" srcOrd="3" destOrd="0" presId="urn:microsoft.com/office/officeart/2005/8/layout/radial6"/>
    <dgm:cxn modelId="{A5ECA180-FEE8-4517-9C7B-AF36FC87E1BD}" type="presParOf" srcId="{F37DF1E4-DB74-4DA6-B9BB-45AF200B43F7}" destId="{2E2C98E6-7E95-4A8F-A2BB-8499CC6EAF2B}" srcOrd="4" destOrd="0" presId="urn:microsoft.com/office/officeart/2005/8/layout/radial6"/>
    <dgm:cxn modelId="{BE97D212-522B-4BCA-AD60-D2FF2FD42DF2}" type="presParOf" srcId="{F37DF1E4-DB74-4DA6-B9BB-45AF200B43F7}" destId="{634FC7E3-4228-4C2A-9C8B-CB35EF81EA12}" srcOrd="5" destOrd="0" presId="urn:microsoft.com/office/officeart/2005/8/layout/radial6"/>
    <dgm:cxn modelId="{94A28AB3-19EE-4234-A41B-81AD4F68E53A}" type="presParOf" srcId="{F37DF1E4-DB74-4DA6-B9BB-45AF200B43F7}" destId="{901A548F-1B9F-4FD1-9CF0-5606E59EFF7E}" srcOrd="6" destOrd="0" presId="urn:microsoft.com/office/officeart/2005/8/layout/radial6"/>
    <dgm:cxn modelId="{D2747A1E-FECE-4EB5-AA10-2AED4D25CA9F}" type="presParOf" srcId="{F37DF1E4-DB74-4DA6-B9BB-45AF200B43F7}" destId="{A5EA8F74-53AA-4BA3-B8AA-C2730A7DFFAA}" srcOrd="7" destOrd="0" presId="urn:microsoft.com/office/officeart/2005/8/layout/radial6"/>
    <dgm:cxn modelId="{FB36C8D3-C70F-4C70-B05F-557AAF199AF3}" type="presParOf" srcId="{F37DF1E4-DB74-4DA6-B9BB-45AF200B43F7}" destId="{CB0B1D07-8285-4D2C-A631-4FD5FAC108E1}" srcOrd="8" destOrd="0" presId="urn:microsoft.com/office/officeart/2005/8/layout/radial6"/>
    <dgm:cxn modelId="{F204345D-07D6-405C-9826-377F19F50BBA}" type="presParOf" srcId="{F37DF1E4-DB74-4DA6-B9BB-45AF200B43F7}" destId="{D1FF2D39-972D-4C2A-AA16-44D51FC2F95C}" srcOrd="9" destOrd="0" presId="urn:microsoft.com/office/officeart/2005/8/layout/radial6"/>
    <dgm:cxn modelId="{CF40A456-8923-4FDE-905F-393C14ECBCC8}" type="presParOf" srcId="{F37DF1E4-DB74-4DA6-B9BB-45AF200B43F7}" destId="{AE998BA4-04C9-4A30-9CC4-201FB64E982F}" srcOrd="10" destOrd="0" presId="urn:microsoft.com/office/officeart/2005/8/layout/radial6"/>
    <dgm:cxn modelId="{1FAA8705-71A3-47FE-B2BC-4DEB4AD32730}" type="presParOf" srcId="{F37DF1E4-DB74-4DA6-B9BB-45AF200B43F7}" destId="{418B7D6C-EA15-413F-8671-17EB54613BEC}" srcOrd="11" destOrd="0" presId="urn:microsoft.com/office/officeart/2005/8/layout/radial6"/>
    <dgm:cxn modelId="{61E73B80-0758-46C0-B08A-2C856C32E21D}" type="presParOf" srcId="{F37DF1E4-DB74-4DA6-B9BB-45AF200B43F7}" destId="{583ACB43-7087-4472-99CA-4007544C21B4}" srcOrd="12" destOrd="0" presId="urn:microsoft.com/office/officeart/2005/8/layout/radial6"/>
    <dgm:cxn modelId="{11CC22B0-7E2E-42C2-B351-ECB887CCC4C0}" type="presParOf" srcId="{F37DF1E4-DB74-4DA6-B9BB-45AF200B43F7}" destId="{BDDA9769-088E-4DE8-8EE5-AD915F59C6CE}" srcOrd="13" destOrd="0" presId="urn:microsoft.com/office/officeart/2005/8/layout/radial6"/>
    <dgm:cxn modelId="{F3297EC4-2795-4EF7-9409-B45B30A7A1A7}" type="presParOf" srcId="{F37DF1E4-DB74-4DA6-B9BB-45AF200B43F7}" destId="{148246AD-773F-4220-8969-017E162F77D3}" srcOrd="14" destOrd="0" presId="urn:microsoft.com/office/officeart/2005/8/layout/radial6"/>
    <dgm:cxn modelId="{2C63BDE6-165F-4166-A337-343C58E80D2C}" type="presParOf" srcId="{F37DF1E4-DB74-4DA6-B9BB-45AF200B43F7}" destId="{BF47189B-2FB0-487E-9088-9E6BF83B30CF}" srcOrd="15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r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825650"/>
            <a:ext cx="5810347" cy="4736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895600" y="2362200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mohasagor 1.jpg"/>
          <p:cNvPicPr>
            <a:picLocks noChangeAspect="1" noChangeArrowheads="1"/>
          </p:cNvPicPr>
          <p:nvPr/>
        </p:nvPicPr>
        <p:blipFill>
          <a:blip r:embed="rId3">
            <a:lum bright="-40000"/>
          </a:blip>
          <a:srcRect/>
          <a:stretch>
            <a:fillRect/>
          </a:stretch>
        </p:blipFill>
        <p:spPr bwMode="auto">
          <a:xfrm>
            <a:off x="609600" y="1143000"/>
            <a:ext cx="8095130" cy="39624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447800" y="304800"/>
            <a:ext cx="5943600" cy="52322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ছবিতে কি দেখা যাচ্ছে? </a:t>
            </a:r>
            <a:endParaRPr lang="en-US" sz="28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5410200"/>
            <a:ext cx="6172200" cy="707886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মহাসাগর 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7150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প্রশান্ত মহাসাগর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6027003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দক্ষিণ মহাসাগর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6027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ভারত মহাসাগর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572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আটলান্টিক মহাসাগর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7600" y="4572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আর্কটিক মহাসাগর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167 -0.27752 " pathEditMode="relative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8.23312E-7 L 0.2 0.2775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167 -0.36633 " pathEditMode="relative" ptsTypes="AA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6667 0.0555 " pathEditMode="relative" ptsTypes="AA">
                                      <p:cBhvr>
                                        <p:cTn id="6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 -0.27752 " pathEditMode="relative" ptsTypes="AA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762000" y="609600"/>
          <a:ext cx="75438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5562600" y="32004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4343400" y="23622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3048000" y="32004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543300" y="45339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5219700" y="45339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নিচে দেওয়া তালিকা থেকে মহাদেশ ও মহাসাগরের নামের দুটি পৃথক তালিকা তৈরি কর।  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905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এন্টার্কটিকা,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প্রশান্ত,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অস্ট্রেলিয়া,</a:t>
            </a:r>
            <a:r>
              <a:rPr lang="bn-BD" sz="4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ভারত,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আটলান্টিক,</a:t>
            </a:r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আফ্রিকা,</a:t>
            </a:r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উত্তর আমেরিকা,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আর্কটিক,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ইউরোপ।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81000"/>
            <a:ext cx="7772400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১।পৃথিবীতে কয়টি মহাদেশ আছে ও কী কী? 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3505200"/>
            <a:ext cx="7391400" cy="1752600"/>
          </a:xfrm>
        </p:spPr>
        <p:txBody>
          <a:bodyPr>
            <a:norm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২।পৃথিবীর মহাসাগরগুলোর নাম লিখ। 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114300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blipFill>
            <a:blip r:embed="rId3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১।তুমি কোন মহাদেশে বাস কর?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657600"/>
            <a:ext cx="7772400" cy="1219200"/>
          </a:xfrm>
          <a:blipFill>
            <a:blip r:embed="rId4"/>
            <a:tile tx="0" ty="0" sx="100000" sy="100000" flip="none" algn="tl"/>
          </a:blip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২।বঙ্গোপসাগর কোন মহাসাগরের অন্তর্ভূক্ত?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8382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বাড়ির কাজ 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ti noakhali\Pictures\400px-Sunsetatcoxsbazar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1219200"/>
            <a:ext cx="5943600" cy="44577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514600" y="2133600"/>
            <a:ext cx="449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 loop="1"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bn-BD" sz="5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উপস্থাপনায়</a:t>
            </a:r>
            <a:br>
              <a:rPr lang="bn-BD" sz="5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লিমা ধর</a:t>
            </a:r>
            <a:endParaRPr lang="en-US" sz="5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772400" cy="1981200"/>
          </a:xfrm>
          <a:blipFill>
            <a:blip r:embed="rId3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আজিজপুর সরকারি প্রাথমিক বিদ্যালয়</a:t>
            </a:r>
          </a:p>
          <a:p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সেনবাগ,নোয়াখালী। 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524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শ্রেণিঃতৃতীয়</a:t>
            </a:r>
            <a:b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বিষয়ঃবাংলাদেশ ও বিশ্বপরিচয়</a:t>
            </a:r>
            <a:endParaRPr lang="en-US" sz="4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480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শিরোনামঃমহাদেশ </a:t>
            </a:r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ও মহাসাগর</a:t>
            </a:r>
          </a:p>
          <a:p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সময়ঃ৪০মিনিট  </a:t>
            </a:r>
            <a:endParaRPr lang="en-US" sz="4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</p:spPr>
        <p:txBody>
          <a:bodyPr/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পাঠ্যাংশ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124200"/>
            <a:ext cx="7848600" cy="1143000"/>
          </a:xfrm>
          <a:blipFill>
            <a:blip r:embed="rId3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আমরা পৃথিবীতে 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………..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পূরন করি।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  <a:solidFill>
            <a:schemeClr val="accent3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</a:t>
            </a:r>
          </a:p>
          <a:p>
            <a:pPr>
              <a:buNone/>
            </a:pP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১।সাতটি মহাদেশের </a:t>
            </a: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নাম বলতে</a:t>
            </a:r>
            <a:r>
              <a:rPr lang="en-US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ও লিখতে</a:t>
            </a: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>
              <a:buNone/>
            </a:pP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২।পাঁচটি মহাসাগরের নাম বলতে ও লিখতে পারবে।</a:t>
            </a:r>
          </a:p>
          <a:p>
            <a:endParaRPr lang="en-US" sz="4400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ti noakhali\Pictures\imagesCAMQDH5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143000"/>
            <a:ext cx="5655935" cy="423649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2514600" y="304800"/>
            <a:ext cx="4572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ছবিতে কি দেখা যাচ্ছে?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5562600"/>
            <a:ext cx="4191000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সাগর</a:t>
            </a:r>
            <a:endParaRPr lang="en-US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  <a:blipFill>
            <a:blip r:embed="rId2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447800"/>
          </a:xfrm>
          <a:blipFill>
            <a:blip r:embed="rId3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মহাদেশ ও মহাসাগর 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38400" y="228600"/>
            <a:ext cx="42672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ছবিটা কিসের?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5562600"/>
            <a:ext cx="4038600" cy="70788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পৃথিবী 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2" descr="C:\Users\pti noakhali\Pictures\brows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7202" y="1178471"/>
            <a:ext cx="7880998" cy="399485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7467600" y="304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এশিয়া 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3400" y="1752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আফ্রিকা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96200" y="57150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অস্ট্রেলিয়া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</a:t>
            </a:r>
            <a:r>
              <a:rPr lang="bn-BD" sz="2000" dirty="0" smtClean="0"/>
              <a:t> </a:t>
            </a:r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ইউরোপ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5240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উত্তর আমেরিকা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9530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দক্ষিণ আমেরিকা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62484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এন্টার্কটিকা 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9167 0.25532 " pathEditMode="relative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6667 0.14431 " pathEditMode="relative" ptsTypes="AA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4 0.02197 L -0.42917 0.1662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7169E-6 L 0.2125 0.0062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7752 " pathEditMode="relative" ptsTypes="AA">
                                      <p:cBhvr>
                                        <p:cTn id="7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66 -0.33302 " pathEditMode="relative" ptsTypes="AA">
                                      <p:cBhvr>
                                        <p:cTn id="8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334 -0.23312 " pathEditMode="relative" ptsTypes="AA">
                                      <p:cBhvr>
                                        <p:cTn id="9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533400" y="381000"/>
          <a:ext cx="78486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Straight Arrow Connector 3"/>
          <p:cNvCxnSpPr/>
          <p:nvPr/>
        </p:nvCxnSpPr>
        <p:spPr>
          <a:xfrm rot="5400000" flipH="1" flipV="1">
            <a:off x="4039394" y="2133600"/>
            <a:ext cx="761206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0800000">
            <a:off x="3048000" y="22860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V="1">
            <a:off x="2667000" y="3733800"/>
            <a:ext cx="838204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3505201" y="4571999"/>
            <a:ext cx="685800" cy="3810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4724400" y="4648200"/>
            <a:ext cx="7620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410200" y="3657600"/>
            <a:ext cx="8382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181600" y="23622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173</Words>
  <Application>Microsoft Office PowerPoint</Application>
  <PresentationFormat>On-screen Show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উপস্থাপনায় লিমা ধর</vt:lpstr>
      <vt:lpstr>শ্রেণিঃতৃতীয় বিষয়ঃবাংলাদেশ ও বিশ্বপরিচয়</vt:lpstr>
      <vt:lpstr>পাঠ্যাংশ </vt:lpstr>
      <vt:lpstr>শিখনফল</vt:lpstr>
      <vt:lpstr>Slide 6</vt:lpstr>
      <vt:lpstr>পাঠের শিরোনাম</vt:lpstr>
      <vt:lpstr>Slide 8</vt:lpstr>
      <vt:lpstr>Slide 9</vt:lpstr>
      <vt:lpstr>Slide 10</vt:lpstr>
      <vt:lpstr>Slide 11</vt:lpstr>
      <vt:lpstr>নিচে দেওয়া তালিকা থেকে মহাদেশ ও মহাসাগরের নামের দুটি পৃথক তালিকা তৈরি কর।  </vt:lpstr>
      <vt:lpstr>১।পৃথিবীতে কয়টি মহাদেশ আছে ও কী কী? </vt:lpstr>
      <vt:lpstr>১।তুমি কোন মহাদেশে বাস কর?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152</cp:revision>
  <dcterms:created xsi:type="dcterms:W3CDTF">2006-08-16T00:00:00Z</dcterms:created>
  <dcterms:modified xsi:type="dcterms:W3CDTF">2013-03-26T10:41:46Z</dcterms:modified>
</cp:coreProperties>
</file>